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5" r:id="rId33"/>
    <p:sldId id="427" r:id="rId34"/>
    <p:sldId id="429" r:id="rId35"/>
    <p:sldId id="428" r:id="rId36"/>
    <p:sldId id="412" r:id="rId37"/>
    <p:sldId id="381" r:id="rId38"/>
    <p:sldId id="373" r:id="rId39"/>
    <p:sldId id="371" r:id="rId40"/>
    <p:sldId id="363" r:id="rId41"/>
    <p:sldId id="364" r:id="rId42"/>
    <p:sldId id="376" r:id="rId43"/>
    <p:sldId id="367" r:id="rId44"/>
    <p:sldId id="368" r:id="rId45"/>
    <p:sldId id="382" r:id="rId46"/>
    <p:sldId id="383" r:id="rId47"/>
    <p:sldId id="384" r:id="rId48"/>
    <p:sldId id="385" r:id="rId49"/>
    <p:sldId id="386" r:id="rId50"/>
    <p:sldId id="387" r:id="rId51"/>
    <p:sldId id="377" r:id="rId52"/>
    <p:sldId id="379" r:id="rId53"/>
    <p:sldId id="360" r:id="rId54"/>
    <p:sldId id="398" r:id="rId55"/>
    <p:sldId id="399" r:id="rId56"/>
    <p:sldId id="388" r:id="rId57"/>
    <p:sldId id="389" r:id="rId58"/>
    <p:sldId id="390" r:id="rId59"/>
    <p:sldId id="392" r:id="rId60"/>
    <p:sldId id="393" r:id="rId61"/>
    <p:sldId id="394" r:id="rId62"/>
    <p:sldId id="400" r:id="rId63"/>
    <p:sldId id="405" r:id="rId64"/>
    <p:sldId id="402" r:id="rId65"/>
    <p:sldId id="403" r:id="rId66"/>
    <p:sldId id="404" r:id="rId67"/>
    <p:sldId id="411" r:id="rId68"/>
    <p:sldId id="395" r:id="rId69"/>
    <p:sldId id="396" r:id="rId70"/>
    <p:sldId id="397" r:id="rId71"/>
    <p:sldId id="391" r:id="rId72"/>
    <p:sldId id="260" r:id="rId73"/>
    <p:sldId id="268" r:id="rId74"/>
    <p:sldId id="269" r:id="rId75"/>
    <p:sldId id="262" r:id="rId76"/>
    <p:sldId id="271" r:id="rId77"/>
    <p:sldId id="275" r:id="rId78"/>
    <p:sldId id="279" r:id="rId79"/>
    <p:sldId id="264" r:id="rId80"/>
    <p:sldId id="259" r:id="rId81"/>
    <p:sldId id="261" r:id="rId82"/>
    <p:sldId id="263"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6" autoAdjust="0"/>
    <p:restoredTop sz="95982"/>
  </p:normalViewPr>
  <p:slideViewPr>
    <p:cSldViewPr snapToGrid="0">
      <p:cViewPr varScale="1">
        <p:scale>
          <a:sx n="112" d="100"/>
          <a:sy n="112" d="100"/>
        </p:scale>
        <p:origin x="5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2/2/20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3.xml.rels><?xml version="1.0" encoding="UTF-8" standalone="yes"?>
<Relationships xmlns="http://schemas.openxmlformats.org/package/2006/relationships"><Relationship Id="rId8" Type="http://schemas.openxmlformats.org/officeDocument/2006/relationships/image" Target="../media/image352.png"/><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9" Type="http://schemas.openxmlformats.org/officeDocument/2006/relationships/image" Target="../media/image353.png"/><Relationship Id="rId14" Type="http://schemas.openxmlformats.org/officeDocument/2006/relationships/image" Target="../media/image338.png"/><Relationship Id="rId22" Type="http://schemas.openxmlformats.org/officeDocument/2006/relationships/image" Target="../media/image329.png"/></Relationships>
</file>

<file path=ppt/slides/_rels/slide34.xml.rels><?xml version="1.0" encoding="UTF-8" standalone="yes"?>
<Relationships xmlns="http://schemas.openxmlformats.org/package/2006/relationships"><Relationship Id="rId8" Type="http://schemas.openxmlformats.org/officeDocument/2006/relationships/image" Target="../media/image364.png"/><Relationship Id="rId3" Type="http://schemas.openxmlformats.org/officeDocument/2006/relationships/image" Target="../media/image324.png"/><Relationship Id="rId7" Type="http://schemas.openxmlformats.org/officeDocument/2006/relationships/image" Target="../media/image363.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62.png"/><Relationship Id="rId5" Type="http://schemas.openxmlformats.org/officeDocument/2006/relationships/image" Target="../media/image361.png"/><Relationship Id="rId4" Type="http://schemas.openxmlformats.org/officeDocument/2006/relationships/image" Target="../media/image327.png"/></Relationships>
</file>

<file path=ppt/slides/_rels/slide35.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1.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0.png"/><Relationship Id="rId5" Type="http://schemas.openxmlformats.org/officeDocument/2006/relationships/image" Target="../media/image3601.png"/><Relationship Id="rId4" Type="http://schemas.openxmlformats.org/officeDocument/2006/relationships/image" Target="../media/image344.png"/></Relationships>
</file>

<file path=ppt/slides/_rels/slide36.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7.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image" Target="../media/image365.png"/><Relationship Id="rId7" Type="http://schemas.openxmlformats.org/officeDocument/2006/relationships/image" Target="../media/image367.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66.png"/><Relationship Id="rId9" Type="http://schemas.openxmlformats.org/officeDocument/2006/relationships/image" Target="../media/image1570.png"/></Relationships>
</file>

<file path=ppt/slides/_rels/slide38.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1600.png"/><Relationship Id="rId7" Type="http://schemas.openxmlformats.org/officeDocument/2006/relationships/image" Target="../media/image37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9.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72.png"/></Relationships>
</file>

<file path=ppt/slides/_rels/slide39.xml.rels><?xml version="1.0" encoding="UTF-8" standalone="yes"?>
<Relationships xmlns="http://schemas.openxmlformats.org/package/2006/relationships"><Relationship Id="rId8" Type="http://schemas.openxmlformats.org/officeDocument/2006/relationships/image" Target="../media/image373.png"/><Relationship Id="rId13" Type="http://schemas.openxmlformats.org/officeDocument/2006/relationships/image" Target="../media/image378.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7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76.png"/><Relationship Id="rId5" Type="http://schemas.openxmlformats.org/officeDocument/2006/relationships/image" Target="../media/image1690.png"/><Relationship Id="rId10" Type="http://schemas.openxmlformats.org/officeDocument/2006/relationships/image" Target="../media/image375.png"/><Relationship Id="rId4" Type="http://schemas.openxmlformats.org/officeDocument/2006/relationships/image" Target="../media/image1680.png"/><Relationship Id="rId9" Type="http://schemas.openxmlformats.org/officeDocument/2006/relationships/image" Target="../media/image37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1780.png"/><Relationship Id="rId7" Type="http://schemas.openxmlformats.org/officeDocument/2006/relationships/image" Target="../media/image37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83.png"/><Relationship Id="rId5" Type="http://schemas.openxmlformats.org/officeDocument/2006/relationships/image" Target="../media/image1800.png"/><Relationship Id="rId10" Type="http://schemas.openxmlformats.org/officeDocument/2006/relationships/image" Target="../media/image382.png"/><Relationship Id="rId4" Type="http://schemas.openxmlformats.org/officeDocument/2006/relationships/image" Target="../media/image1790.png"/><Relationship Id="rId9" Type="http://schemas.openxmlformats.org/officeDocument/2006/relationships/image" Target="../media/image381.png"/></Relationships>
</file>

<file path=ppt/slides/_rels/slide41.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85.png"/><Relationship Id="rId4" Type="http://schemas.openxmlformats.org/officeDocument/2006/relationships/image" Target="../media/image384.png"/></Relationships>
</file>

<file path=ppt/slides/_rels/slide42.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1.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90.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89.png"/><Relationship Id="rId5" Type="http://schemas.openxmlformats.org/officeDocument/2006/relationships/image" Target="../media/image1940.png"/><Relationship Id="rId10" Type="http://schemas.openxmlformats.org/officeDocument/2006/relationships/image" Target="../media/image388.png"/><Relationship Id="rId4" Type="http://schemas.openxmlformats.org/officeDocument/2006/relationships/image" Target="../media/image1930.png"/><Relationship Id="rId9" Type="http://schemas.openxmlformats.org/officeDocument/2006/relationships/image" Target="../media/image387.png"/></Relationships>
</file>

<file path=ppt/slides/_rels/slide43.xml.rels><?xml version="1.0" encoding="UTF-8" standalone="yes"?>
<Relationships xmlns="http://schemas.openxmlformats.org/package/2006/relationships"><Relationship Id="rId8" Type="http://schemas.openxmlformats.org/officeDocument/2006/relationships/image" Target="../media/image393.png"/><Relationship Id="rId3" Type="http://schemas.openxmlformats.org/officeDocument/2006/relationships/image" Target="../media/image2030.png"/><Relationship Id="rId7" Type="http://schemas.openxmlformats.org/officeDocument/2006/relationships/image" Target="../media/image39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96.png"/><Relationship Id="rId5" Type="http://schemas.openxmlformats.org/officeDocument/2006/relationships/image" Target="../media/image2050.png"/><Relationship Id="rId10" Type="http://schemas.openxmlformats.org/officeDocument/2006/relationships/image" Target="../media/image395.png"/><Relationship Id="rId4" Type="http://schemas.openxmlformats.org/officeDocument/2006/relationships/image" Target="../media/image2040.png"/><Relationship Id="rId9" Type="http://schemas.openxmlformats.org/officeDocument/2006/relationships/image" Target="../media/image394.png"/></Relationships>
</file>

<file path=ppt/slides/_rels/slide44.xml.rels><?xml version="1.0" encoding="UTF-8" standalone="yes"?>
<Relationships xmlns="http://schemas.openxmlformats.org/package/2006/relationships"><Relationship Id="rId8" Type="http://schemas.openxmlformats.org/officeDocument/2006/relationships/image" Target="../media/image398.png"/><Relationship Id="rId3" Type="http://schemas.openxmlformats.org/officeDocument/2006/relationships/image" Target="../media/image2130.png"/><Relationship Id="rId7" Type="http://schemas.openxmlformats.org/officeDocument/2006/relationships/image" Target="../media/image397.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401.png"/><Relationship Id="rId5" Type="http://schemas.openxmlformats.org/officeDocument/2006/relationships/image" Target="../media/image2150.png"/><Relationship Id="rId10" Type="http://schemas.openxmlformats.org/officeDocument/2006/relationships/image" Target="../media/image400.png"/><Relationship Id="rId4" Type="http://schemas.openxmlformats.org/officeDocument/2006/relationships/image" Target="../media/image2140.png"/><Relationship Id="rId9" Type="http://schemas.openxmlformats.org/officeDocument/2006/relationships/image" Target="../media/image399.png"/></Relationships>
</file>

<file path=ppt/slides/_rels/slide45.xml.rels><?xml version="1.0" encoding="UTF-8" standalone="yes"?>
<Relationships xmlns="http://schemas.openxmlformats.org/package/2006/relationships"><Relationship Id="rId8" Type="http://schemas.openxmlformats.org/officeDocument/2006/relationships/image" Target="../media/image404.png"/><Relationship Id="rId3" Type="http://schemas.openxmlformats.org/officeDocument/2006/relationships/image" Target="../media/image2230.png"/><Relationship Id="rId7" Type="http://schemas.openxmlformats.org/officeDocument/2006/relationships/image" Target="../media/image403.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02.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06.png"/><Relationship Id="rId4" Type="http://schemas.openxmlformats.org/officeDocument/2006/relationships/image" Target="../media/image2240.png"/><Relationship Id="rId9" Type="http://schemas.openxmlformats.org/officeDocument/2006/relationships/image" Target="../media/image405.png"/></Relationships>
</file>

<file path=ppt/slides/_rels/slide46.xml.rels><?xml version="1.0" encoding="UTF-8" standalone="yes"?>
<Relationships xmlns="http://schemas.openxmlformats.org/package/2006/relationships"><Relationship Id="rId8" Type="http://schemas.openxmlformats.org/officeDocument/2006/relationships/image" Target="../media/image407.png"/><Relationship Id="rId13" Type="http://schemas.openxmlformats.org/officeDocument/2006/relationships/image" Target="../media/image412.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11.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10.png"/><Relationship Id="rId5" Type="http://schemas.openxmlformats.org/officeDocument/2006/relationships/image" Target="../media/image2350.png"/><Relationship Id="rId10" Type="http://schemas.openxmlformats.org/officeDocument/2006/relationships/image" Target="../media/image409.png"/><Relationship Id="rId4" Type="http://schemas.openxmlformats.org/officeDocument/2006/relationships/image" Target="../media/image2340.png"/><Relationship Id="rId9" Type="http://schemas.openxmlformats.org/officeDocument/2006/relationships/image" Target="../media/image408.png"/></Relationships>
</file>

<file path=ppt/slides/_rels/slide47.xml.rels><?xml version="1.0" encoding="UTF-8" standalone="yes"?>
<Relationships xmlns="http://schemas.openxmlformats.org/package/2006/relationships"><Relationship Id="rId8" Type="http://schemas.openxmlformats.org/officeDocument/2006/relationships/image" Target="../media/image413.png"/><Relationship Id="rId13" Type="http://schemas.openxmlformats.org/officeDocument/2006/relationships/image" Target="../media/image419.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18.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17.png"/><Relationship Id="rId5" Type="http://schemas.openxmlformats.org/officeDocument/2006/relationships/image" Target="../media/image2470.png"/><Relationship Id="rId10" Type="http://schemas.openxmlformats.org/officeDocument/2006/relationships/image" Target="../media/image416.png"/><Relationship Id="rId4" Type="http://schemas.openxmlformats.org/officeDocument/2006/relationships/image" Target="../media/image2460.png"/><Relationship Id="rId9" Type="http://schemas.openxmlformats.org/officeDocument/2006/relationships/image" Target="../media/image415.png"/><Relationship Id="rId14" Type="http://schemas.openxmlformats.org/officeDocument/2006/relationships/image" Target="../media/image2560.png"/></Relationships>
</file>

<file path=ppt/slides/_rels/slide48.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20.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22.png"/><Relationship Id="rId10" Type="http://schemas.openxmlformats.org/officeDocument/2006/relationships/image" Target="../media/image424.png"/><Relationship Id="rId4" Type="http://schemas.openxmlformats.org/officeDocument/2006/relationships/image" Target="../media/image421.png"/><Relationship Id="rId9" Type="http://schemas.openxmlformats.org/officeDocument/2006/relationships/image" Target="../media/image423.png"/></Relationships>
</file>

<file path=ppt/slides/_rels/slide49.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29.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28.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27.png"/><Relationship Id="rId5" Type="http://schemas.openxmlformats.org/officeDocument/2006/relationships/image" Target="../media/image2700.png"/><Relationship Id="rId10" Type="http://schemas.openxmlformats.org/officeDocument/2006/relationships/image" Target="../media/image426.png"/><Relationship Id="rId4" Type="http://schemas.openxmlformats.org/officeDocument/2006/relationships/image" Target="../media/image2690.png"/><Relationship Id="rId9" Type="http://schemas.openxmlformats.org/officeDocument/2006/relationships/image" Target="../media/image425.png"/><Relationship Id="rId14" Type="http://schemas.openxmlformats.org/officeDocument/2006/relationships/image" Target="../media/image43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31.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33.png"/><Relationship Id="rId4" Type="http://schemas.openxmlformats.org/officeDocument/2006/relationships/image" Target="../media/image432.png"/></Relationships>
</file>

<file path=ppt/slides/_rels/slide51.xml.rels><?xml version="1.0" encoding="UTF-8" standalone="yes"?>
<Relationships xmlns="http://schemas.openxmlformats.org/package/2006/relationships"><Relationship Id="rId8" Type="http://schemas.openxmlformats.org/officeDocument/2006/relationships/image" Target="../media/image435.png"/><Relationship Id="rId13" Type="http://schemas.openxmlformats.org/officeDocument/2006/relationships/image" Target="../media/image439.png"/><Relationship Id="rId3" Type="http://schemas.openxmlformats.org/officeDocument/2006/relationships/image" Target="../media/image2870.png"/><Relationship Id="rId7" Type="http://schemas.openxmlformats.org/officeDocument/2006/relationships/image" Target="../media/image434.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38.png"/><Relationship Id="rId5" Type="http://schemas.openxmlformats.org/officeDocument/2006/relationships/image" Target="../media/image2890.png"/><Relationship Id="rId10" Type="http://schemas.openxmlformats.org/officeDocument/2006/relationships/image" Target="../media/image437.png"/><Relationship Id="rId4" Type="http://schemas.openxmlformats.org/officeDocument/2006/relationships/image" Target="../media/image2880.png"/><Relationship Id="rId9" Type="http://schemas.openxmlformats.org/officeDocument/2006/relationships/image" Target="../media/image436.png"/></Relationships>
</file>

<file path=ppt/slides/_rels/slide52.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image" Target="../media/image2990.png"/><Relationship Id="rId7" Type="http://schemas.openxmlformats.org/officeDocument/2006/relationships/image" Target="../media/image441.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5.png"/><Relationship Id="rId7" Type="http://schemas.openxmlformats.org/officeDocument/2006/relationships/image" Target="../media/image790.png"/><Relationship Id="rId2" Type="http://schemas.openxmlformats.org/officeDocument/2006/relationships/image" Target="../media/image444.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46.png"/></Relationships>
</file>

<file path=ppt/slides/_rels/slide54.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28.png"/></Relationships>
</file>

<file path=ppt/slides/_rels/slide55.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48.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47.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7.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49.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66.png"/><Relationship Id="rId24" Type="http://schemas.openxmlformats.org/officeDocument/2006/relationships/image" Target="../media/image3320.png"/><Relationship Id="rId5" Type="http://schemas.openxmlformats.org/officeDocument/2006/relationships/image" Target="../media/image418.png"/><Relationship Id="rId15" Type="http://schemas.openxmlformats.org/officeDocument/2006/relationships/image" Target="../media/image368.png"/><Relationship Id="rId23" Type="http://schemas.openxmlformats.org/officeDocument/2006/relationships/image" Target="../media/image450.png"/><Relationship Id="rId10" Type="http://schemas.openxmlformats.org/officeDocument/2006/relationships/image" Target="../media/image365.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67.png"/><Relationship Id="rId22" Type="http://schemas.openxmlformats.org/officeDocument/2006/relationships/image" Target="../media/image3310.png"/><Relationship Id="rId27" Type="http://schemas.openxmlformats.org/officeDocument/2006/relationships/image" Target="../media/image3180.png"/></Relationships>
</file>

<file path=ppt/slides/_rels/slide58.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28.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50.png"/><Relationship Id="rId4" Type="http://schemas.openxmlformats.org/officeDocument/2006/relationships/image" Target="../media/image3360.png"/></Relationships>
</file>

<file path=ppt/slides/_rels/slide5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87.png"/><Relationship Id="rId10" Type="http://schemas.openxmlformats.org/officeDocument/2006/relationships/image" Target="../media/image417.png"/><Relationship Id="rId4" Type="http://schemas.openxmlformats.org/officeDocument/2006/relationships/image" Target="../media/image386.png"/><Relationship Id="rId9" Type="http://schemas.openxmlformats.org/officeDocument/2006/relationships/image" Target="../media/image413.png"/></Relationships>
</file>

<file path=ppt/slides/_rels/slide6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18.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2.xml.rels><?xml version="1.0" encoding="UTF-8" standalone="yes"?>
<Relationships xmlns="http://schemas.openxmlformats.org/package/2006/relationships"><Relationship Id="rId3" Type="http://schemas.openxmlformats.org/officeDocument/2006/relationships/image" Target="../media/image428.png"/><Relationship Id="rId7" Type="http://schemas.openxmlformats.org/officeDocument/2006/relationships/image" Target="../media/image3600.png"/><Relationship Id="rId2" Type="http://schemas.openxmlformats.org/officeDocument/2006/relationships/image" Target="../media/image425.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51.png"/></Relationships>
</file>

<file path=ppt/slides/_rels/slide6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4.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50.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49.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52.png"/><Relationship Id="rId9" Type="http://schemas.openxmlformats.org/officeDocument/2006/relationships/image" Target="../media/image453.png"/><Relationship Id="rId14" Type="http://schemas.openxmlformats.org/officeDocument/2006/relationships/image" Target="../media/image3690.png"/></Relationships>
</file>

<file path=ppt/slides/_rels/slide65.xml.rels><?xml version="1.0" encoding="UTF-8" standalone="yes"?>
<Relationships xmlns="http://schemas.openxmlformats.org/package/2006/relationships"><Relationship Id="rId8" Type="http://schemas.openxmlformats.org/officeDocument/2006/relationships/image" Target="../media/image457.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54.png"/><Relationship Id="rId1" Type="http://schemas.openxmlformats.org/officeDocument/2006/relationships/slideLayout" Target="../slideLayouts/slideLayout12.xml"/><Relationship Id="rId6" Type="http://schemas.openxmlformats.org/officeDocument/2006/relationships/image" Target="../media/image456.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58.png"/><Relationship Id="rId4" Type="http://schemas.openxmlformats.org/officeDocument/2006/relationships/image" Target="../media/image455.png"/><Relationship Id="rId9" Type="http://schemas.openxmlformats.org/officeDocument/2006/relationships/image" Target="../media/image4031.png"/></Relationships>
</file>

<file path=ppt/slides/_rels/slide66.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49.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53.png"/><Relationship Id="rId2" Type="http://schemas.openxmlformats.org/officeDocument/2006/relationships/image" Target="../media/image77.png"/><Relationship Id="rId16" Type="http://schemas.openxmlformats.org/officeDocument/2006/relationships/image" Target="../media/image447.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52.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57.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50.png"/><Relationship Id="rId27" Type="http://schemas.openxmlformats.org/officeDocument/2006/relationships/image" Target="../media/image456.png"/><Relationship Id="rId30" Type="http://schemas.openxmlformats.org/officeDocument/2006/relationships/image" Target="../media/image4060.png"/></Relationships>
</file>

<file path=ppt/slides/_rels/slide67.xml.rels><?xml version="1.0" encoding="UTF-8" standalone="yes"?>
<Relationships xmlns="http://schemas.openxmlformats.org/package/2006/relationships"><Relationship Id="rId13" Type="http://schemas.openxmlformats.org/officeDocument/2006/relationships/image" Target="../media/image449.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52.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50.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8.xml.rels><?xml version="1.0" encoding="UTF-8" standalone="yes"?>
<Relationships xmlns="http://schemas.openxmlformats.org/package/2006/relationships"><Relationship Id="rId2" Type="http://schemas.openxmlformats.org/officeDocument/2006/relationships/image" Target="../media/image459.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60.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6.png"/></Relationships>
</file>

<file path=ppt/slides/_rels/slide76.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68.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7.png"/><Relationship Id="rId4" Type="http://schemas.openxmlformats.org/officeDocument/2006/relationships/image" Target="../media/image46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7.png"/><Relationship Id="rId5" Type="http://schemas.openxmlformats.org/officeDocument/2006/relationships/image" Target="../media/image463.png"/><Relationship Id="rId4" Type="http://schemas.openxmlformats.org/officeDocument/2006/relationships/image" Target="../media/image468.emf"/></Relationships>
</file>

<file path=ppt/slides/_rels/slide79.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2.png"/><Relationship Id="rId4" Type="http://schemas.openxmlformats.org/officeDocument/2006/relationships/image" Target="../media/image468.e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82.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2.png"/><Relationship Id="rId4" Type="http://schemas.openxmlformats.org/officeDocument/2006/relationships/image" Target="../media/image465.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9221AEF-D691-AD40-A3EE-F86CC4EDD757}"/>
                  </a:ext>
                </a:extLst>
              </p:cNvPr>
              <p:cNvSpPr txBox="1"/>
              <p:nvPr/>
            </p:nvSpPr>
            <p:spPr>
              <a:xfrm>
                <a:off x="10540536" y="318881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10540536" y="3188814"/>
                <a:ext cx="1219200" cy="261610"/>
              </a:xfrm>
              <a:prstGeom prst="rect">
                <a:avLst/>
              </a:prstGeom>
              <a:blipFill>
                <a:blip r:embed="rId8"/>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2801291" y="4401923"/>
            <a:ext cx="0" cy="1555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49DE3D8-0FF6-B544-8EF7-11D7945E3DF7}"/>
                  </a:ext>
                </a:extLst>
              </p:cNvPr>
              <p:cNvSpPr txBox="1"/>
              <p:nvPr/>
            </p:nvSpPr>
            <p:spPr>
              <a:xfrm>
                <a:off x="2368558" y="4928996"/>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=−0.652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368558" y="4928996"/>
                <a:ext cx="978398" cy="215444"/>
              </a:xfrm>
              <a:prstGeom prst="rect">
                <a:avLst/>
              </a:prstGeom>
              <a:blipFill>
                <a:blip r:embed="rId9"/>
                <a:stretch>
                  <a:fillRect/>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512036"/>
            <a:ext cx="980077" cy="1438386"/>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Tree>
    <p:extLst>
      <p:ext uri="{BB962C8B-B14F-4D97-AF65-F5344CB8AC3E}">
        <p14:creationId xmlns:p14="http://schemas.microsoft.com/office/powerpoint/2010/main" val="253054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B185533-4BF9-6D4E-940B-A732E8CF820D}"/>
                  </a:ext>
                </a:extLst>
              </p:cNvPr>
              <p:cNvSpPr>
                <a:spLocks noGrp="1"/>
              </p:cNvSpPr>
              <p:nvPr>
                <p:ph type="title"/>
              </p:nvPr>
            </p:nvSpPr>
            <p:spPr>
              <a:xfrm>
                <a:off x="589597" y="74322"/>
                <a:ext cx="11012805" cy="514985"/>
              </a:xfrm>
              <a:solidFill>
                <a:schemeClr val="accent2"/>
              </a:solidFill>
            </p:spPr>
            <p:txBody>
              <a:bodyPr>
                <a:normAutofit fontScale="90000"/>
              </a:bodyPr>
              <a:lstStyle/>
              <a:p>
                <a:r>
                  <a:rPr lang="en-US" dirty="0"/>
                  <a:t>Role of Position of Oxygen Vacancy in </a:t>
                </a:r>
                <a:r>
                  <a:rPr lang="da-DK" dirty="0"/>
                  <a:t>6</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2</m:t>
                    </m:r>
                  </m:oMath>
                </a14:m>
                <a:r>
                  <a:rPr lang="da-DK" dirty="0"/>
                  <a:t>  super </a:t>
                </a:r>
                <a:r>
                  <a:rPr lang="da-DK" dirty="0" err="1"/>
                  <a:t>cell</a:t>
                </a:r>
                <a:r>
                  <a:rPr lang="en-US" dirty="0"/>
                  <a:t> </a:t>
                </a:r>
              </a:p>
            </p:txBody>
          </p:sp>
        </mc:Choice>
        <mc:Fallback>
          <p:sp>
            <p:nvSpPr>
              <p:cNvPr id="2" name="Title 1">
                <a:extLst>
                  <a:ext uri="{FF2B5EF4-FFF2-40B4-BE49-F238E27FC236}">
                    <a16:creationId xmlns:a16="http://schemas.microsoft.com/office/drawing/2014/main" id="{0B185533-4BF9-6D4E-940B-A732E8CF820D}"/>
                  </a:ext>
                </a:extLst>
              </p:cNvPr>
              <p:cNvSpPr>
                <a:spLocks noGrp="1" noRot="1" noChangeAspect="1" noMove="1" noResize="1" noEditPoints="1" noAdjustHandles="1" noChangeArrowheads="1" noChangeShapeType="1" noTextEdit="1"/>
              </p:cNvSpPr>
              <p:nvPr>
                <p:ph type="title"/>
              </p:nvPr>
            </p:nvSpPr>
            <p:spPr>
              <a:xfrm>
                <a:off x="589597" y="74322"/>
                <a:ext cx="11012805" cy="514985"/>
              </a:xfrm>
              <a:blipFill>
                <a:blip r:embed="rId2"/>
                <a:stretch>
                  <a:fillRect l="-1841" t="-39024" r="-1266" b="-634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6B940C7-C79E-4C44-BDCA-D8DD73F61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06" y="848505"/>
            <a:ext cx="1964040" cy="2882475"/>
          </a:xfrm>
          <a:prstGeom prst="rect">
            <a:avLst/>
          </a:prstGeom>
        </p:spPr>
      </p:pic>
      <p:pic>
        <p:nvPicPr>
          <p:cNvPr id="5" name="Picture 4">
            <a:extLst>
              <a:ext uri="{FF2B5EF4-FFF2-40B4-BE49-F238E27FC236}">
                <a16:creationId xmlns:a16="http://schemas.microsoft.com/office/drawing/2014/main" id="{5355A037-E02F-F84C-B2C7-5C0EB6F98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586" y="848506"/>
            <a:ext cx="1964038" cy="2882474"/>
          </a:xfrm>
          <a:prstGeom prst="rect">
            <a:avLst/>
          </a:prstGeom>
        </p:spPr>
      </p:pic>
      <p:pic>
        <p:nvPicPr>
          <p:cNvPr id="6" name="Picture 5">
            <a:extLst>
              <a:ext uri="{FF2B5EF4-FFF2-40B4-BE49-F238E27FC236}">
                <a16:creationId xmlns:a16="http://schemas.microsoft.com/office/drawing/2014/main" id="{7946CDC4-1992-0947-B7D3-CE258B940D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7494" y="958639"/>
            <a:ext cx="1964040" cy="2882475"/>
          </a:xfrm>
          <a:prstGeom prst="rect">
            <a:avLst/>
          </a:prstGeom>
        </p:spPr>
      </p:pic>
      <p:pic>
        <p:nvPicPr>
          <p:cNvPr id="7" name="Picture 6">
            <a:extLst>
              <a:ext uri="{FF2B5EF4-FFF2-40B4-BE49-F238E27FC236}">
                <a16:creationId xmlns:a16="http://schemas.microsoft.com/office/drawing/2014/main" id="{14C89302-4B03-2E44-A3D6-6EF06F559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456" y="958640"/>
            <a:ext cx="1964038" cy="2882474"/>
          </a:xfrm>
          <a:prstGeom prst="rect">
            <a:avLst/>
          </a:prstGeom>
        </p:spPr>
      </p:pic>
      <p:cxnSp>
        <p:nvCxnSpPr>
          <p:cNvPr id="9" name="Straight Arrow Connector 8">
            <a:extLst>
              <a:ext uri="{FF2B5EF4-FFF2-40B4-BE49-F238E27FC236}">
                <a16:creationId xmlns:a16="http://schemas.microsoft.com/office/drawing/2014/main" id="{FAC02ECC-814B-3749-88D2-3C719BF1D9CB}"/>
              </a:ext>
            </a:extLst>
          </p:cNvPr>
          <p:cNvCxnSpPr>
            <a:cxnSpLocks/>
          </p:cNvCxnSpPr>
          <p:nvPr/>
        </p:nvCxnSpPr>
        <p:spPr>
          <a:xfrm flipH="1" flipV="1">
            <a:off x="1522346" y="2903220"/>
            <a:ext cx="1048695" cy="1725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B8A7C8-5DEA-3047-AAD3-14CA9EFA90F2}"/>
              </a:ext>
            </a:extLst>
          </p:cNvPr>
          <p:cNvCxnSpPr>
            <a:cxnSpLocks/>
          </p:cNvCxnSpPr>
          <p:nvPr/>
        </p:nvCxnSpPr>
        <p:spPr>
          <a:xfrm flipV="1">
            <a:off x="2616510" y="2926714"/>
            <a:ext cx="876426" cy="1702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D37983-0820-EB40-ADB6-12DF5776B175}"/>
              </a:ext>
            </a:extLst>
          </p:cNvPr>
          <p:cNvSpPr txBox="1"/>
          <p:nvPr/>
        </p:nvSpPr>
        <p:spPr>
          <a:xfrm>
            <a:off x="914400" y="4629150"/>
            <a:ext cx="3891065" cy="369332"/>
          </a:xfrm>
          <a:prstGeom prst="rect">
            <a:avLst/>
          </a:prstGeom>
          <a:noFill/>
        </p:spPr>
        <p:txBody>
          <a:bodyPr wrap="none" rtlCol="0">
            <a:spAutoFit/>
          </a:bodyPr>
          <a:lstStyle/>
          <a:p>
            <a:r>
              <a:rPr lang="en-US" dirty="0"/>
              <a:t>Oxygen Vacancy created in this position</a:t>
            </a:r>
          </a:p>
        </p:txBody>
      </p:sp>
      <p:cxnSp>
        <p:nvCxnSpPr>
          <p:cNvPr id="14" name="Straight Arrow Connector 13">
            <a:extLst>
              <a:ext uri="{FF2B5EF4-FFF2-40B4-BE49-F238E27FC236}">
                <a16:creationId xmlns:a16="http://schemas.microsoft.com/office/drawing/2014/main" id="{9E25E1B6-1819-824F-B7EE-4A7F4FAA72BA}"/>
              </a:ext>
            </a:extLst>
          </p:cNvPr>
          <p:cNvCxnSpPr>
            <a:cxnSpLocks/>
          </p:cNvCxnSpPr>
          <p:nvPr/>
        </p:nvCxnSpPr>
        <p:spPr>
          <a:xfrm flipV="1">
            <a:off x="9453866" y="3032006"/>
            <a:ext cx="999645" cy="170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73AA11F-DDF5-D440-B786-610D37BED04A}"/>
              </a:ext>
            </a:extLst>
          </p:cNvPr>
          <p:cNvCxnSpPr>
            <a:cxnSpLocks/>
          </p:cNvCxnSpPr>
          <p:nvPr/>
        </p:nvCxnSpPr>
        <p:spPr>
          <a:xfrm flipH="1" flipV="1">
            <a:off x="8489471" y="3032005"/>
            <a:ext cx="941830" cy="1702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246DF7-6FC1-0048-BA00-F38DEC845BD1}"/>
              </a:ext>
            </a:extLst>
          </p:cNvPr>
          <p:cNvSpPr txBox="1"/>
          <p:nvPr/>
        </p:nvSpPr>
        <p:spPr>
          <a:xfrm>
            <a:off x="7631552" y="4734441"/>
            <a:ext cx="3891065" cy="369332"/>
          </a:xfrm>
          <a:prstGeom prst="rect">
            <a:avLst/>
          </a:prstGeom>
          <a:noFill/>
        </p:spPr>
        <p:txBody>
          <a:bodyPr wrap="none" rtlCol="0">
            <a:spAutoFit/>
          </a:bodyPr>
          <a:lstStyle/>
          <a:p>
            <a:r>
              <a:rPr lang="en-US" dirty="0"/>
              <a:t>Oxygen Vacancy created in this position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F9701B8-29BE-A640-8505-1D5DC95BA292}"/>
                  </a:ext>
                </a:extLst>
              </p:cNvPr>
              <p:cNvSpPr txBox="1"/>
              <p:nvPr/>
            </p:nvSpPr>
            <p:spPr>
              <a:xfrm>
                <a:off x="3552034" y="4276236"/>
                <a:ext cx="119433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=0.053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8" name="TextBox 17">
                <a:extLst>
                  <a:ext uri="{FF2B5EF4-FFF2-40B4-BE49-F238E27FC236}">
                    <a16:creationId xmlns:a16="http://schemas.microsoft.com/office/drawing/2014/main" id="{AF9701B8-29BE-A640-8505-1D5DC95BA292}"/>
                  </a:ext>
                </a:extLst>
              </p:cNvPr>
              <p:cNvSpPr txBox="1">
                <a:spLocks noRot="1" noChangeAspect="1" noMove="1" noResize="1" noEditPoints="1" noAdjustHandles="1" noChangeArrowheads="1" noChangeShapeType="1" noTextEdit="1"/>
              </p:cNvSpPr>
              <p:nvPr/>
            </p:nvSpPr>
            <p:spPr>
              <a:xfrm>
                <a:off x="3552034" y="4276236"/>
                <a:ext cx="1194332" cy="261610"/>
              </a:xfrm>
              <a:prstGeom prst="rect">
                <a:avLst/>
              </a:prstGeom>
              <a:blipFill>
                <a:blip r:embed="rId5"/>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62EB892-8653-434D-BE5F-9224F3E758EA}"/>
                  </a:ext>
                </a:extLst>
              </p:cNvPr>
              <p:cNvSpPr txBox="1"/>
              <p:nvPr/>
            </p:nvSpPr>
            <p:spPr>
              <a:xfrm>
                <a:off x="939531" y="4276236"/>
                <a:ext cx="116563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9" name="TextBox 18">
                <a:extLst>
                  <a:ext uri="{FF2B5EF4-FFF2-40B4-BE49-F238E27FC236}">
                    <a16:creationId xmlns:a16="http://schemas.microsoft.com/office/drawing/2014/main" id="{F62EB892-8653-434D-BE5F-9224F3E758EA}"/>
                  </a:ext>
                </a:extLst>
              </p:cNvPr>
              <p:cNvSpPr txBox="1">
                <a:spLocks noRot="1" noChangeAspect="1" noMove="1" noResize="1" noEditPoints="1" noAdjustHandles="1" noChangeArrowheads="1" noChangeShapeType="1" noTextEdit="1"/>
              </p:cNvSpPr>
              <p:nvPr/>
            </p:nvSpPr>
            <p:spPr>
              <a:xfrm>
                <a:off x="939531" y="4276236"/>
                <a:ext cx="1165630"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032B2B0-FF07-2249-ADA0-AE4E74A3EF22}"/>
                  </a:ext>
                </a:extLst>
              </p:cNvPr>
              <p:cNvSpPr txBox="1"/>
              <p:nvPr/>
            </p:nvSpPr>
            <p:spPr>
              <a:xfrm>
                <a:off x="7301276" y="4276236"/>
                <a:ext cx="116563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1" name="TextBox 20">
                <a:extLst>
                  <a:ext uri="{FF2B5EF4-FFF2-40B4-BE49-F238E27FC236}">
                    <a16:creationId xmlns:a16="http://schemas.microsoft.com/office/drawing/2014/main" id="{3032B2B0-FF07-2249-ADA0-AE4E74A3EF22}"/>
                  </a:ext>
                </a:extLst>
              </p:cNvPr>
              <p:cNvSpPr txBox="1">
                <a:spLocks noRot="1" noChangeAspect="1" noMove="1" noResize="1" noEditPoints="1" noAdjustHandles="1" noChangeArrowheads="1" noChangeShapeType="1" noTextEdit="1"/>
              </p:cNvSpPr>
              <p:nvPr/>
            </p:nvSpPr>
            <p:spPr>
              <a:xfrm>
                <a:off x="7301276" y="4276236"/>
                <a:ext cx="1165630"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3C0B47A-32BD-8C4F-B8ED-3925A03B23AD}"/>
                  </a:ext>
                </a:extLst>
              </p:cNvPr>
              <p:cNvSpPr txBox="1"/>
              <p:nvPr/>
            </p:nvSpPr>
            <p:spPr>
              <a:xfrm>
                <a:off x="9801860" y="4276236"/>
                <a:ext cx="116563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=0.062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2" name="TextBox 21">
                <a:extLst>
                  <a:ext uri="{FF2B5EF4-FFF2-40B4-BE49-F238E27FC236}">
                    <a16:creationId xmlns:a16="http://schemas.microsoft.com/office/drawing/2014/main" id="{93C0B47A-32BD-8C4F-B8ED-3925A03B23AD}"/>
                  </a:ext>
                </a:extLst>
              </p:cNvPr>
              <p:cNvSpPr txBox="1">
                <a:spLocks noRot="1" noChangeAspect="1" noMove="1" noResize="1" noEditPoints="1" noAdjustHandles="1" noChangeArrowheads="1" noChangeShapeType="1" noTextEdit="1"/>
              </p:cNvSpPr>
              <p:nvPr/>
            </p:nvSpPr>
            <p:spPr>
              <a:xfrm>
                <a:off x="9801860" y="4276236"/>
                <a:ext cx="1165630" cy="261610"/>
              </a:xfrm>
              <a:prstGeom prst="rect">
                <a:avLst/>
              </a:prstGeom>
              <a:blipFill>
                <a:blip r:embed="rId8"/>
                <a:stretch>
                  <a:fillRect b="-4762"/>
                </a:stretch>
              </a:blipFill>
            </p:spPr>
            <p:txBody>
              <a:bodyPr/>
              <a:lstStyle/>
              <a:p>
                <a:r>
                  <a:rPr lang="en-US">
                    <a:noFill/>
                  </a:rPr>
                  <a:t> </a:t>
                </a:r>
              </a:p>
            </p:txBody>
          </p:sp>
        </mc:Fallback>
      </mc:AlternateContent>
    </p:spTree>
    <p:extLst>
      <p:ext uri="{BB962C8B-B14F-4D97-AF65-F5344CB8AC3E}">
        <p14:creationId xmlns:p14="http://schemas.microsoft.com/office/powerpoint/2010/main" val="1333668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74997</TotalTime>
  <Words>4220</Words>
  <Application>Microsoft Macintosh PowerPoint</Application>
  <PresentationFormat>Widescreen</PresentationFormat>
  <Paragraphs>693</Paragraphs>
  <Slides>82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Role of Position of Oxygen Vacancy in 6×2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siva ch</cp:lastModifiedBy>
  <cp:revision>738</cp:revision>
  <cp:lastPrinted>2020-01-20T08:30:59Z</cp:lastPrinted>
  <dcterms:created xsi:type="dcterms:W3CDTF">2019-05-15T07:14:52Z</dcterms:created>
  <dcterms:modified xsi:type="dcterms:W3CDTF">2020-02-02T11:03:51Z</dcterms:modified>
</cp:coreProperties>
</file>